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0" r:id="rId6"/>
    <p:sldId id="263" r:id="rId7"/>
    <p:sldId id="25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77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02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8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7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41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9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43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83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1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31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25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7790-5DEB-4CE8-97AB-110FF2AA49FE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4BD3-D451-4B1C-9B26-35D30500C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1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-paradigm.com/guide/uml-unified-modeling-language/overview-of-the-14-uml-diagram-types/" TargetMode="External"/><Relationship Id="rId2" Type="http://schemas.openxmlformats.org/officeDocument/2006/relationships/hyperlink" Target="https://www.visual-paradigm.com/guide/uml-unified-modeling-language/what-is-u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-paradigm.com/solution/free-sequence-diagram-tool/" TargetMode="External"/><Relationship Id="rId2" Type="http://schemas.openxmlformats.org/officeDocument/2006/relationships/hyperlink" Target="https://www.visual-paradigm.com/solution/free-use-case-too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-paradigm.com/tutorials/writingeffectiveusecase.jsp" TargetMode="External"/><Relationship Id="rId2" Type="http://schemas.openxmlformats.org/officeDocument/2006/relationships/hyperlink" Target="https://www.visual-paradigm.com/guide/uml-unified-modeling-language/uml-class-diagram-tutoria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ual-paradigm.com/features/uml-to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ual-paradigm.com/tutorials/from-problem-description-to-model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Yazılım Testi ve Proje Yönetimi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1855" y="5606329"/>
            <a:ext cx="9144000" cy="1655762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19.02.2024</a:t>
            </a:r>
          </a:p>
        </p:txBody>
      </p:sp>
    </p:spTree>
    <p:extLst>
      <p:ext uri="{BB962C8B-B14F-4D97-AF65-F5344CB8AC3E}">
        <p14:creationId xmlns:p14="http://schemas.microsoft.com/office/powerpoint/2010/main" val="132879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Unified Modeling Language (UML)?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hlinkClick r:id="rId2"/>
              </a:rPr>
              <a:t>https://www.visual-paradigm.com/guide/uml-unified-modeling-language/what-is-uml/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Overview of the 14 UML Diagram Types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https://www.visual-paradigm.com/guide/uml-unified-modeling-language/overview-of-the-14-uml-diagram-types/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17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001" y="800388"/>
            <a:ext cx="9125527" cy="48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9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Visual Paradigm Community Edition – 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 Free UML Tool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Use Case Diagram?</a:t>
            </a: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https://www.visual-paradigm.com/solution/free-use-case-tool/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Sequence</a:t>
            </a:r>
            <a:r>
              <a:rPr lang="tr-TR" dirty="0"/>
              <a:t> </a:t>
            </a:r>
            <a:r>
              <a:rPr lang="tr-TR" dirty="0" err="1"/>
              <a:t>Diagram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https://www.visual-paradigm.com/solution/free-sequence-diagram-tool/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030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tr-TR" dirty="0">
                <a:solidFill>
                  <a:srgbClr val="FF0000"/>
                </a:solidFill>
                <a:ea typeface="+mn-ea"/>
                <a:cs typeface="+mn-cs"/>
              </a:rPr>
              <a:t>UML Class </a:t>
            </a:r>
            <a:r>
              <a:rPr lang="tr-TR" dirty="0" err="1">
                <a:solidFill>
                  <a:srgbClr val="FF0000"/>
                </a:solidFill>
                <a:ea typeface="+mn-ea"/>
                <a:cs typeface="+mn-cs"/>
              </a:rPr>
              <a:t>Diagram</a:t>
            </a:r>
            <a:r>
              <a:rPr lang="tr-TR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tr-TR" dirty="0" err="1">
                <a:solidFill>
                  <a:srgbClr val="FF0000"/>
                </a:solidFill>
                <a:ea typeface="+mn-ea"/>
                <a:cs typeface="+mn-cs"/>
              </a:rPr>
              <a:t>Tutorial</a:t>
            </a:r>
            <a:r>
              <a:rPr lang="tr-TR" dirty="0">
                <a:solidFill>
                  <a:srgbClr val="FF0000"/>
                </a:solidFill>
                <a:ea typeface="+mn-ea"/>
                <a:cs typeface="+mn-cs"/>
              </a:rPr>
              <a:t>  &amp;</a:t>
            </a:r>
            <a:br>
              <a:rPr lang="tr-TR" dirty="0">
                <a:solidFill>
                  <a:srgbClr val="FF0000"/>
                </a:solidFill>
                <a:ea typeface="+mn-ea"/>
                <a:cs typeface="+mn-cs"/>
              </a:rPr>
            </a:br>
            <a:br>
              <a:rPr lang="tr-TR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tr-TR" dirty="0">
                <a:solidFill>
                  <a:srgbClr val="FF0000"/>
                </a:solidFill>
                <a:ea typeface="+mn-ea"/>
                <a:cs typeface="+mn-cs"/>
              </a:rPr>
              <a:t>H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ow to Write Effective Use Cases?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50862"/>
            <a:ext cx="10515600" cy="2496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hlinkClick r:id="rId2"/>
              </a:rPr>
              <a:t>https://www.visual-paradigm.com/guide/uml-unified-modeling-language/uml-class-diagram-tutorial/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3"/>
              </a:rPr>
              <a:t>https://www.visual-paradigm.com/tutorials/writingeffectiveusecase.jsp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418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4236" y="82694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UML </a:t>
            </a:r>
            <a:r>
              <a:rPr lang="tr-TR" dirty="0" err="1">
                <a:solidFill>
                  <a:srgbClr val="FF0000"/>
                </a:solidFill>
              </a:rPr>
              <a:t>Tool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Create UML models in a snap with UML software</a:t>
            </a:r>
            <a:br>
              <a:rPr lang="en-US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6455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dirty="0">
              <a:hlinkClick r:id="rId2"/>
            </a:endParaRP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https://www.visual-paradigm.com/features/uml-tool/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63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UML Tutorial: From Problem Description to Models</a:t>
            </a:r>
            <a:br>
              <a:rPr lang="tr-TR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Textual Analysis is a technique that helps </a:t>
            </a:r>
            <a:r>
              <a:rPr lang="tr-TR" dirty="0"/>
              <a:t> </a:t>
            </a:r>
            <a:r>
              <a:rPr lang="en-US" dirty="0"/>
              <a:t>the analyst discover useful model data from a given text</a:t>
            </a:r>
            <a:endParaRPr lang="tr-T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: </a:t>
            </a:r>
            <a:r>
              <a:rPr lang="en-US" dirty="0"/>
              <a:t>a problem statement, business case, use case description, domain descriptions, legacy model description, and even legacy code.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https://www.visual-paradigm.com/tutorials/from-problem-description-to-models/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2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126</Words>
  <Application>Microsoft Office PowerPoint</Application>
  <PresentationFormat>Geniş ekran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Yazılım Testi ve Proje Yönetimi </vt:lpstr>
      <vt:lpstr>What is Unified Modeling Language (UML)?</vt:lpstr>
      <vt:lpstr>PowerPoint Sunusu</vt:lpstr>
      <vt:lpstr>Visual Paradigm Community Edition –  A Free UML Tool</vt:lpstr>
      <vt:lpstr>UML Class Diagram Tutorial  &amp;  How to Write Effective Use Cases?</vt:lpstr>
      <vt:lpstr>UML Tool   Create UML models in a snap with UML software </vt:lpstr>
      <vt:lpstr>UML Tutorial: From Problem Description to Models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Yazılım Testi be Proje Yönetimi</dc:title>
  <dc:creator>Zeynep ALTAN</dc:creator>
  <cp:lastModifiedBy>Zeynep ALTAN</cp:lastModifiedBy>
  <cp:revision>12</cp:revision>
  <dcterms:created xsi:type="dcterms:W3CDTF">2024-02-19T07:46:13Z</dcterms:created>
  <dcterms:modified xsi:type="dcterms:W3CDTF">2024-02-19T20:09:16Z</dcterms:modified>
</cp:coreProperties>
</file>